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8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9781F-E6F2-4B9D-8B02-383465C6D2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FBFDDC-FDB6-45C8-9A55-571A8F55CE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BC9686-1F52-4452-B351-EC8A81973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52708C-87B0-4821-9039-28315C5A8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C9AAA3-915E-4F16-9BD9-B930EAA77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1098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ECA35-6E85-47B9-A13D-E16E0DB53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16F56B-C98E-4BF8-91B5-A9522481F7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DA156-5C0F-48FF-8767-D403E17E1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5B094-BFBA-407B-877F-9EF8D0998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8E8E52-37BD-4BF0-B522-3E6CC6075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1464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490F3A-60E2-4773-AF04-A82472770E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4F1889-A969-430D-936F-1B303DB699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D57C4-5A5B-4BC6-A6EA-A4B70C7D5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29278B-2C82-491E-9BED-2C5CC2040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88854C-9F29-4669-A828-FE15AE891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1216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6EE8C-3443-4098-9D7E-6EB2632CE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7BA408-5247-4064-B8D7-4715C9B6D7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9BB1FE-127B-4C34-8A5C-0EF5859A8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FD1C6-B2EB-4057-827C-95B7ABEC0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CCEF33-1736-4E6C-9D3D-257D6B37FC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7380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289452-C4E1-40E5-AD9F-390B9F8887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80A120-E9B8-46EA-BCFA-0EFBBCDA0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F58900-F197-4E9D-BFF5-7FD9916C7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5DA5A9-DCA5-4E49-BA1D-42C91BF89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D738E7-1560-48F8-8855-E6141031C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1990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764CE-BFDC-416D-83DE-BDD067D15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FA021-FB8D-4204-8156-52ACBF33F0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116A06-AC0F-4CC3-9912-D9DECBEC8F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45B8A3-91A3-4C03-8687-FFFC36286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40BD9B-7AAC-4289-9B9B-06A3A0E37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60B18-6D3D-4086-9DD1-107A1FFEF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6132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F505B-985F-4F78-BDC6-728B5C7B8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95D80C-5C69-4DE2-9B8E-361FF26D8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8A83F9B-5117-4A9B-A69F-3C192A016E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82FE87-3048-49DC-B8F7-987BD907CE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303E55-D387-4B89-B202-7CB974499F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8E4DF20-B0C0-4D4D-845D-B60A132F4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3C833A-147A-4FC5-B332-F80AD902E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DBAD2B-1ACF-4450-821E-BFE4A74B3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300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6446B-BA24-4999-8D25-08F1B3BDB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7065C1-F77C-4771-9FD6-24F38396E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812D08-5EF2-4055-A23F-D4F9C84BC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384B63-F4E8-4332-A410-B9B1AC59D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1137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5AEAF5B-B4AF-46F9-BB77-55BC5A256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24890C-0356-4D76-B3F5-6F5122EE4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066233-F62F-46D7-8505-1C031FB9F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81706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551B9-02DB-48FF-82D5-A668A9CDE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405F8E-44A3-41C9-ACEC-301C1A7F46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8A6145-11B2-4F7C-8F47-B45F5F8E92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053C1E-F0B8-4D4E-9CD9-F5A83698F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12D98-8611-4BD0-94C3-782A77CCD3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7B0DC3-030A-4E42-BA17-B82181811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3295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D42795-DE38-4EF9-90AA-12CEA9E4C7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414AE2-610E-487C-B77A-5AB01776E16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95A140-8151-4B0F-8FF4-ED9FD35799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F52C39-9724-4A73-A783-473D7DC76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8AFB59-DBAE-40BF-8A4C-DD5D9143B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3F5AD3-0FB1-44D7-991F-5F98B9E982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5936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B48508-1137-4894-8AB4-00C3F8E52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021881-6F4F-4C8C-AEFB-4DDE3F199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3BFFC5-5EC4-48EB-9F7E-DCDDDE9CBF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045116-54D5-4AE0-B8F9-FDFCE6495832}" type="datetimeFigureOut">
              <a:rPr lang="en-AU" smtClean="0"/>
              <a:t>28/07/2022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9A144-8D59-4509-94DD-32BCFB0098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41757-8181-4E6C-9EFA-960BAB5C52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DE337-44D5-482E-870D-CD904696269A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4534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0B30B4A-F106-410F-AB36-CFDA395E8B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3575"/>
            <a:ext cx="9144000" cy="2447925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When I talk with Jesus,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Bring to Him my care,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His own sweet comfort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 answers prayer.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9D18CA-12FB-4425-B00F-B269D98F17BB}"/>
              </a:ext>
            </a:extLst>
          </p:cNvPr>
          <p:cNvSpPr txBox="1"/>
          <p:nvPr/>
        </p:nvSpPr>
        <p:spPr>
          <a:xfrm>
            <a:off x="409575" y="5958959"/>
            <a:ext cx="26670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When I talk with Jesus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Ivy </a:t>
            </a:r>
            <a:r>
              <a:rPr lang="en-US" sz="1100" b="0" i="0" u="none" strike="noStrike" dirty="0" err="1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Mawby</a:t>
            </a:r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 (1903-1983)</a:t>
            </a:r>
          </a:p>
          <a:p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778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41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2022-07-28T04:14:36Z</dcterms:created>
  <dcterms:modified xsi:type="dcterms:W3CDTF">2022-07-28T04:16:56Z</dcterms:modified>
</cp:coreProperties>
</file>